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7" r:id="rId2"/>
    <p:sldId id="258" r:id="rId3"/>
    <p:sldId id="259"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9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1A71A03B-6493-4405-B0CB-9B577CF2F393}" type="datetimeFigureOut">
              <a:rPr lang="en-US" smtClean="0"/>
              <a:t>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18F91F-1EEE-47B8-AAAD-FF100CEB80A5}" type="slidenum">
              <a:rPr lang="en-US" smtClean="0"/>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A71A03B-6493-4405-B0CB-9B577CF2F393}" type="datetimeFigureOut">
              <a:rPr lang="en-US" smtClean="0"/>
              <a:t>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18F91F-1EEE-47B8-AAAD-FF100CEB80A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A71A03B-6493-4405-B0CB-9B577CF2F393}" type="datetimeFigureOut">
              <a:rPr lang="en-US" smtClean="0"/>
              <a:t>1/29/2012</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1C18F91F-1EEE-47B8-AAAD-FF100CEB80A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A71A03B-6493-4405-B0CB-9B577CF2F393}" type="datetimeFigureOut">
              <a:rPr lang="en-US" smtClean="0"/>
              <a:t>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18F91F-1EEE-47B8-AAAD-FF100CEB80A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A71A03B-6493-4405-B0CB-9B577CF2F393}" type="datetimeFigureOut">
              <a:rPr lang="en-US" smtClean="0"/>
              <a:t>1/29/2012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C18F91F-1EEE-47B8-AAAD-FF100CEB80A5}"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A71A03B-6493-4405-B0CB-9B577CF2F393}" type="datetimeFigureOut">
              <a:rPr lang="en-US" smtClean="0"/>
              <a:t>1/29/2012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18F91F-1EEE-47B8-AAAD-FF100CEB80A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A71A03B-6493-4405-B0CB-9B577CF2F393}" type="datetimeFigureOut">
              <a:rPr lang="en-US" smtClean="0"/>
              <a:t>1/29/2012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C18F91F-1EEE-47B8-AAAD-FF100CEB80A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A71A03B-6493-4405-B0CB-9B577CF2F393}" type="datetimeFigureOut">
              <a:rPr lang="en-US" smtClean="0"/>
              <a:t>1/29/2012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C18F91F-1EEE-47B8-AAAD-FF100CEB80A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71A03B-6493-4405-B0CB-9B577CF2F393}" type="datetimeFigureOut">
              <a:rPr lang="en-US" smtClean="0"/>
              <a:t>1/29/2012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C18F91F-1EEE-47B8-AAAD-FF100CEB80A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A71A03B-6493-4405-B0CB-9B577CF2F393}" type="datetimeFigureOut">
              <a:rPr lang="en-US" smtClean="0"/>
              <a:t>1/29/2012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C18F91F-1EEE-47B8-AAAD-FF100CEB80A5}" type="slidenum">
              <a:rPr lang="en-US" smtClean="0"/>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1A71A03B-6493-4405-B0CB-9B577CF2F393}" type="datetimeFigureOut">
              <a:rPr lang="en-US" smtClean="0"/>
              <a:t>1/29/2012</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1C18F91F-1EEE-47B8-AAAD-FF100CEB80A5}"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1A71A03B-6493-4405-B0CB-9B577CF2F393}" type="datetimeFigureOut">
              <a:rPr lang="en-US" smtClean="0"/>
              <a:t>1/29/2012</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1C18F91F-1EEE-47B8-AAAD-FF100CEB80A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Pourquoi</a:t>
            </a:r>
            <a:r>
              <a:rPr lang="en-US" dirty="0" smtClean="0"/>
              <a:t> Stories</a:t>
            </a:r>
            <a:endParaRPr lang="en-US" dirty="0"/>
          </a:p>
        </p:txBody>
      </p:sp>
      <p:sp>
        <p:nvSpPr>
          <p:cNvPr id="3" name="Content Placeholder 2"/>
          <p:cNvSpPr>
            <a:spLocks noGrp="1"/>
          </p:cNvSpPr>
          <p:nvPr>
            <p:ph idx="1"/>
          </p:nvPr>
        </p:nvSpPr>
        <p:spPr/>
        <p:txBody>
          <a:bodyPr/>
          <a:lstStyle/>
          <a:p>
            <a:r>
              <a:rPr lang="en-US" dirty="0" smtClean="0"/>
              <a:t>Explain WHY something is as it is.</a:t>
            </a:r>
          </a:p>
          <a:p>
            <a:endParaRPr lang="en-US" dirty="0" smtClean="0"/>
          </a:p>
          <a:p>
            <a:r>
              <a:rPr lang="en-US" dirty="0" smtClean="0"/>
              <a:t>Explains HOW something came to be.</a:t>
            </a:r>
          </a:p>
          <a:p>
            <a:endParaRPr lang="en-US" dirty="0" smtClean="0"/>
          </a:p>
          <a:p>
            <a:pPr lvl="1"/>
            <a:r>
              <a:rPr lang="en-US" dirty="0" smtClean="0"/>
              <a:t>Examples of </a:t>
            </a:r>
            <a:r>
              <a:rPr lang="en-US" dirty="0" err="1" smtClean="0"/>
              <a:t>Pourquoi</a:t>
            </a:r>
            <a:r>
              <a:rPr lang="en-US" dirty="0" smtClean="0"/>
              <a:t> Stories:</a:t>
            </a:r>
          </a:p>
          <a:p>
            <a:pPr lvl="3"/>
            <a:r>
              <a:rPr lang="en-US" dirty="0" smtClean="0"/>
              <a:t>Why Mosquitoes Buzz in Ears</a:t>
            </a:r>
          </a:p>
          <a:p>
            <a:pPr lvl="3"/>
            <a:r>
              <a:rPr lang="en-US" dirty="0" smtClean="0"/>
              <a:t>The Story of Lightening and Thunder</a:t>
            </a:r>
          </a:p>
        </p:txBody>
      </p:sp>
      <p:pic>
        <p:nvPicPr>
          <p:cNvPr id="5122" name="Picture 2" descr="C:\Users\Lynne M. Gorman\AppData\Local\Microsoft\Windows\Temporary Internet Files\Content.IE5\A9ALGDES\MC900440407[1].png"/>
          <p:cNvPicPr>
            <a:picLocks noChangeAspect="1" noChangeArrowheads="1"/>
          </p:cNvPicPr>
          <p:nvPr/>
        </p:nvPicPr>
        <p:blipFill>
          <a:blip r:embed="rId2" cstate="print"/>
          <a:srcRect/>
          <a:stretch>
            <a:fillRect/>
          </a:stretch>
        </p:blipFill>
        <p:spPr bwMode="auto">
          <a:xfrm>
            <a:off x="6248400" y="3124200"/>
            <a:ext cx="2743200" cy="2743200"/>
          </a:xfrm>
          <a:prstGeom prst="rect">
            <a:avLst/>
          </a:prstGeom>
          <a:noFill/>
        </p:spPr>
      </p:pic>
      <p:pic>
        <p:nvPicPr>
          <p:cNvPr id="5123" name="Picture 3" descr="C:\Users\Lynne M. Gorman\AppData\Local\Microsoft\Windows\Temporary Internet Files\Content.IE5\88T1XSKO\MC900329528[1].wmf"/>
          <p:cNvPicPr>
            <a:picLocks noChangeAspect="1" noChangeArrowheads="1"/>
          </p:cNvPicPr>
          <p:nvPr/>
        </p:nvPicPr>
        <p:blipFill>
          <a:blip r:embed="rId3" cstate="print"/>
          <a:srcRect/>
          <a:stretch>
            <a:fillRect/>
          </a:stretch>
        </p:blipFill>
        <p:spPr bwMode="auto">
          <a:xfrm>
            <a:off x="0" y="5059378"/>
            <a:ext cx="1605481" cy="179862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the Leopard Got Its Spots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 long, long time ago, Leopard was the plain, solid brown-yellow color of the desert. He was so plain he was almost invisible against the brown-yellow desert. When he headed out to hunt, Giraffe and Zebra and the other animals didn't know which way to jump. To escape Leopard's appetite, Giraffe and Zebra headed into the great shadowy forest. When Leopard tried to follow them, he stood out like a bright-yellow sunflower against a dark fence. He could not hunt at all. Giraffe and Zebra saw yellow Leopard right away, and ran off deeper into the forest. Leopard had to do something. He asked his human friend to help him. So the Man carefully dipped his five fingertips in black ink and painted spots all over Leopard's fur. Now Leopard could blend into the shadows, and once again he became a great and powerful hunter</a:t>
            </a:r>
            <a:endParaRPr lang="en-US" dirty="0"/>
          </a:p>
        </p:txBody>
      </p:sp>
      <p:pic>
        <p:nvPicPr>
          <p:cNvPr id="1026" name="Picture 2" descr="C:\Users\Lynne M. Gorman\AppData\Local\Microsoft\Windows\Temporary Internet Files\Content.IE5\A9ALGDES\MC900438133[1].wmf"/>
          <p:cNvPicPr>
            <a:picLocks noChangeAspect="1" noChangeArrowheads="1"/>
          </p:cNvPicPr>
          <p:nvPr/>
        </p:nvPicPr>
        <p:blipFill>
          <a:blip r:embed="rId2" cstate="print"/>
          <a:srcRect/>
          <a:stretch>
            <a:fillRect/>
          </a:stretch>
        </p:blipFill>
        <p:spPr bwMode="auto">
          <a:xfrm>
            <a:off x="7924800" y="0"/>
            <a:ext cx="1219200" cy="852808"/>
          </a:xfrm>
          <a:prstGeom prst="rect">
            <a:avLst/>
          </a:prstGeom>
          <a:noFill/>
        </p:spPr>
      </p:pic>
      <p:pic>
        <p:nvPicPr>
          <p:cNvPr id="1028" name="Picture 4" descr="C:\Users\Lynne M. Gorman\AppData\Local\Microsoft\Windows\Temporary Internet Files\Content.IE5\TSJWMWEO\MC900198949[1].wmf"/>
          <p:cNvPicPr>
            <a:picLocks noChangeAspect="1" noChangeArrowheads="1"/>
          </p:cNvPicPr>
          <p:nvPr/>
        </p:nvPicPr>
        <p:blipFill>
          <a:blip r:embed="rId3" cstate="print"/>
          <a:srcRect/>
          <a:stretch>
            <a:fillRect/>
          </a:stretch>
        </p:blipFill>
        <p:spPr bwMode="auto">
          <a:xfrm>
            <a:off x="3124200" y="5638800"/>
            <a:ext cx="3020840" cy="1009461"/>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Mosquitoes Buzz in People’s Ears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A long, long time ago, Mosquitoes didn't buzz, they talked. And talked and talked and talked. One day, Mosquito was talking to Iguana, telling him about his vacation, about every minute of his vacation. Mosquito would not let Iguana say one word. Iguana was so annoyed that he walked away, leaving Mosquito still talking. Iguana grumbled and waved her tail. She was still grumbling when she passed her friend Snake, and forgot all about saying hello. Snake's feelings were hurt. He felt so sad that he slithered down a rabbit hole. "Help," yelled Rabbit as she scurried out of the hole, terrified of Snake. "What's wrong?" cawed Crow as he saw Rabbit racing. Danger must be near. "Run for your lives!" cawed Crow. Monkey heard Crow's warning and took off through the treetops, leaping branch to branch. When monkey landed on Owl's branch, high up in a leafy tree, Owl's nest tipped off the branch and fell to the ground, breaking Owl's eggs. Owl was heartbroken, so much that she didn't hoot for the sun to come up. The whole jungle was in darkness. Everyone was mad at Mosquito. Finally Owl hooted for the sun to come up and when it did, Mosquito lost his voice. All he could do was buzz in everyone's ears: "</a:t>
            </a:r>
            <a:r>
              <a:rPr lang="en-US" dirty="0" err="1" smtClean="0"/>
              <a:t>Zzzzzz</a:t>
            </a:r>
            <a:r>
              <a:rPr lang="en-US" dirty="0" smtClean="0"/>
              <a:t>! Is everyone still mad at me?"</a:t>
            </a:r>
          </a:p>
          <a:p>
            <a:endParaRPr lang="en-US" dirty="0"/>
          </a:p>
        </p:txBody>
      </p:sp>
      <p:pic>
        <p:nvPicPr>
          <p:cNvPr id="2050" name="Picture 2" descr="C:\Users\Lynne M. Gorman\AppData\Local\Microsoft\Windows\Temporary Internet Files\Content.IE5\88T1XSKO\MC900052570[1].wmf"/>
          <p:cNvPicPr>
            <a:picLocks noChangeAspect="1" noChangeArrowheads="1"/>
          </p:cNvPicPr>
          <p:nvPr/>
        </p:nvPicPr>
        <p:blipFill>
          <a:blip r:embed="rId2" cstate="print"/>
          <a:srcRect/>
          <a:stretch>
            <a:fillRect/>
          </a:stretch>
        </p:blipFill>
        <p:spPr bwMode="auto">
          <a:xfrm>
            <a:off x="8229600" y="5791200"/>
            <a:ext cx="914400" cy="811300"/>
          </a:xfrm>
          <a:prstGeom prst="rect">
            <a:avLst/>
          </a:prstGeom>
          <a:noFill/>
        </p:spPr>
      </p:pic>
      <p:pic>
        <p:nvPicPr>
          <p:cNvPr id="2051" name="Picture 3" descr="C:\Users\Lynne M. Gorman\AppData\Local\Microsoft\Windows\Temporary Internet Files\Content.IE5\TSJWMWEO\MC900434559[1].wmf"/>
          <p:cNvPicPr>
            <a:picLocks noChangeAspect="1" noChangeArrowheads="1"/>
          </p:cNvPicPr>
          <p:nvPr/>
        </p:nvPicPr>
        <p:blipFill>
          <a:blip r:embed="rId3" cstate="print"/>
          <a:srcRect/>
          <a:stretch>
            <a:fillRect/>
          </a:stretch>
        </p:blipFill>
        <p:spPr bwMode="auto">
          <a:xfrm>
            <a:off x="6705600" y="762000"/>
            <a:ext cx="1882775" cy="682625"/>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0</TotalTime>
  <Words>474</Words>
  <Application>Microsoft Office PowerPoint</Application>
  <PresentationFormat>On-screen Show (4:3)</PresentationFormat>
  <Paragraphs>12</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Module</vt:lpstr>
      <vt:lpstr>Pourquoi Stories</vt:lpstr>
      <vt:lpstr>How the Leopard Got Its Spots</vt:lpstr>
      <vt:lpstr>Why Mosquitoes Buzz in People’s Ears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Pourquoi Stories</dc:title>
  <dc:creator>Lynne M. Gorman</dc:creator>
  <cp:lastModifiedBy>Lynne M. Gorman</cp:lastModifiedBy>
  <cp:revision>1</cp:revision>
  <dcterms:created xsi:type="dcterms:W3CDTF">2012-01-29T17:17:31Z</dcterms:created>
  <dcterms:modified xsi:type="dcterms:W3CDTF">2012-01-29T17:18:12Z</dcterms:modified>
</cp:coreProperties>
</file>